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1" r:id="rId2"/>
    <p:sldId id="356" r:id="rId3"/>
    <p:sldId id="3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772"/>
    <a:srgbClr val="008E40"/>
    <a:srgbClr val="278984"/>
    <a:srgbClr val="0000FF"/>
    <a:srgbClr val="3E7257"/>
    <a:srgbClr val="466A55"/>
    <a:srgbClr val="FFFFCC"/>
    <a:srgbClr val="ADB848"/>
    <a:srgbClr val="B50B95"/>
    <a:srgbClr val="22A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4705" autoAdjust="0"/>
  </p:normalViewPr>
  <p:slideViewPr>
    <p:cSldViewPr snapToGrid="0">
      <p:cViewPr varScale="1">
        <p:scale>
          <a:sx n="107" d="100"/>
          <a:sy n="107" d="100"/>
        </p:scale>
        <p:origin x="110" y="398"/>
      </p:cViewPr>
      <p:guideLst>
        <p:guide orient="horz" pos="162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38FBB-1630-2F4B-B7B6-E7A642A9CB9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1D615-7E51-5249-891B-0046EA66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92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7A3E7-8943-BF44-A62E-A4B28C7E82A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EC26-FC16-DF4D-87F4-BA9D2B040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8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S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4" y="-3617"/>
            <a:ext cx="9152193" cy="5149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239"/>
            <a:ext cx="77724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1070"/>
            <a:ext cx="6400800" cy="131445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3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 NS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3" y="-1410"/>
            <a:ext cx="9144350" cy="5145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239"/>
            <a:ext cx="77724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1070"/>
            <a:ext cx="6400800" cy="131445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4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69114"/>
          <a:stretch/>
        </p:blipFill>
        <p:spPr>
          <a:xfrm rot="10800000">
            <a:off x="-350" y="4533899"/>
            <a:ext cx="9144350" cy="609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69114"/>
          <a:stretch/>
        </p:blipFill>
        <p:spPr>
          <a:xfrm>
            <a:off x="0" y="0"/>
            <a:ext cx="9144350" cy="13017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5461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3359150"/>
          </a:xfrm>
        </p:spPr>
        <p:txBody>
          <a:bodyPr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666750"/>
            <a:ext cx="8229600" cy="34925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4533899"/>
            <a:ext cx="8229600" cy="276225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57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UMN -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69114"/>
          <a:stretch/>
        </p:blipFill>
        <p:spPr>
          <a:xfrm>
            <a:off x="0" y="0"/>
            <a:ext cx="9144350" cy="130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2"/>
          <a:stretch/>
        </p:blipFill>
        <p:spPr>
          <a:xfrm>
            <a:off x="-4273" y="4152900"/>
            <a:ext cx="9144350" cy="99085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5461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2959100"/>
          </a:xfrm>
        </p:spPr>
        <p:txBody>
          <a:bodyPr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0" y="666750"/>
            <a:ext cx="8229600" cy="34925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0" y="4152900"/>
            <a:ext cx="8229600" cy="276225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7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NSF -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6"/>
          <a:stretch/>
        </p:blipFill>
        <p:spPr>
          <a:xfrm>
            <a:off x="-8194" y="4139513"/>
            <a:ext cx="9152193" cy="1006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69114"/>
          <a:stretch/>
        </p:blipFill>
        <p:spPr>
          <a:xfrm>
            <a:off x="0" y="0"/>
            <a:ext cx="9144350" cy="13017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5461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2959100"/>
          </a:xfrm>
        </p:spPr>
        <p:txBody>
          <a:bodyPr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7200" y="666750"/>
            <a:ext cx="8229600" cy="34925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57200" y="4152900"/>
            <a:ext cx="8229600" cy="276225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08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UMN - 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43"/>
          <a:stretch/>
        </p:blipFill>
        <p:spPr>
          <a:xfrm>
            <a:off x="-4273" y="-1409"/>
            <a:ext cx="9144350" cy="156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6"/>
          <a:stretch/>
        </p:blipFill>
        <p:spPr>
          <a:xfrm>
            <a:off x="-4273" y="4197350"/>
            <a:ext cx="9144350" cy="9464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2221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2784475"/>
          </a:xfrm>
        </p:spPr>
        <p:txBody>
          <a:bodyPr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0" y="885825"/>
            <a:ext cx="8229600" cy="34925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0" y="4181475"/>
            <a:ext cx="8229600" cy="276225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2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NSF - 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43"/>
          <a:stretch/>
        </p:blipFill>
        <p:spPr>
          <a:xfrm>
            <a:off x="-4273" y="-1409"/>
            <a:ext cx="9144350" cy="156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6"/>
          <a:stretch/>
        </p:blipFill>
        <p:spPr>
          <a:xfrm>
            <a:off x="-8194" y="4139513"/>
            <a:ext cx="9152193" cy="100645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407" y="4869657"/>
            <a:ext cx="2133600" cy="273844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5B5482D-92FE-C649-BB58-4360268F0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2221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2784475"/>
          </a:xfrm>
        </p:spPr>
        <p:txBody>
          <a:bodyPr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885825"/>
            <a:ext cx="8229600" cy="349250"/>
          </a:xfrm>
        </p:spPr>
        <p:txBody>
          <a:bodyPr/>
          <a:lstStyle>
            <a:lvl1pPr marL="0" indent="0">
              <a:buFont typeface="Arial"/>
              <a:buNone/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57200" y="4181475"/>
            <a:ext cx="8229600" cy="276225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4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8407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84300EA-5632-DA4D-81D0-CF50F5B8D0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498407" y="4869657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4BACC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4300EA-5632-DA4D-81D0-CF50F5B8D063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0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68" r:id="rId4"/>
    <p:sldLayoutId id="2147483669" r:id="rId5"/>
    <p:sldLayoutId id="2147483661" r:id="rId6"/>
    <p:sldLayoutId id="2147483662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91302"/>
            <a:ext cx="9144000" cy="31907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Presentation Title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b="1" dirty="0" smtClean="0"/>
              <a:t>Name of P</a:t>
            </a:r>
            <a:r>
              <a:rPr lang="en-US" sz="2000" b="1" dirty="0" smtClean="0"/>
              <a:t>resenter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Position of Presenter</a:t>
            </a:r>
            <a:r>
              <a:rPr lang="en-US" sz="2000" b="1" dirty="0" smtClean="0"/>
              <a:t>, </a:t>
            </a:r>
            <a:r>
              <a:rPr lang="en-US" sz="2000" b="1" dirty="0" smtClean="0"/>
              <a:t>University of Minnesota NSF MRSEC 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395777"/>
            <a:ext cx="9144000" cy="816433"/>
          </a:xfrm>
        </p:spPr>
        <p:txBody>
          <a:bodyPr/>
          <a:lstStyle/>
          <a:p>
            <a:r>
              <a:rPr lang="en-US" sz="1600" dirty="0" smtClean="0"/>
              <a:t>University of Minnesota,</a:t>
            </a:r>
          </a:p>
          <a:p>
            <a:r>
              <a:rPr lang="en-US" sz="1600" dirty="0" smtClean="0"/>
              <a:t>Minneapolis, MN, </a:t>
            </a:r>
            <a:r>
              <a:rPr lang="en-US" sz="1600" dirty="0" smtClean="0"/>
              <a:t>Enter Date</a:t>
            </a:r>
            <a:endParaRPr lang="en-US" sz="1600" dirty="0" smtClean="0"/>
          </a:p>
        </p:txBody>
      </p:sp>
      <p:pic>
        <p:nvPicPr>
          <p:cNvPr id="1026" name="Picture 2" descr="MRSEC Logo Usage Guidelines | MRS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2" y="4585855"/>
            <a:ext cx="1856959" cy="5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482D-92FE-C649-BB58-4360268F0B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546100"/>
          </a:xfrm>
        </p:spPr>
        <p:txBody>
          <a:bodyPr/>
          <a:lstStyle/>
          <a:p>
            <a:r>
              <a:rPr lang="en-US" dirty="0" smtClean="0"/>
              <a:t>Title of Standard Slide (Title Case)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0AB0A-C116-6E40-8131-0C367873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85" y="925692"/>
            <a:ext cx="4388717" cy="2581797"/>
          </a:xfrm>
          <a:prstGeom prst="rect">
            <a:avLst/>
          </a:prstGeom>
          <a:effectLst>
            <a:outerShdw blurRad="301525" dist="635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650507"/>
            <a:ext cx="43087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Arial 16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914400"/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91440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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Arial 16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91440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91440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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or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Blue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for emphasis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2961" y="3912481"/>
            <a:ext cx="2693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in this font/size (Arial 12)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482D-92FE-C649-BB58-4360268F0B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217055"/>
            <a:ext cx="8229600" cy="546100"/>
          </a:xfrm>
        </p:spPr>
        <p:txBody>
          <a:bodyPr/>
          <a:lstStyle/>
          <a:p>
            <a:r>
              <a:rPr lang="en-US" dirty="0" smtClean="0"/>
              <a:t>Summary Slide Title</a:t>
            </a:r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7878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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Line 1 (again, Arial 16)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91440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91440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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Line 2, etc.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8" name="Picture 2" descr="MRSEC Logo Usage Guidelines | MRS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2" y="4585855"/>
            <a:ext cx="1856959" cy="5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29453</TotalTime>
  <Words>77</Words>
  <Application>Microsoft Office PowerPoint</Application>
  <PresentationFormat>On-screen Show (16:9)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Office Theme</vt:lpstr>
      <vt:lpstr>Presentation Title  Name of Presenter Position of Presenter, University of Minnesota NSF MRSEC   </vt:lpstr>
      <vt:lpstr>Title of Standard Slide (Title Case)</vt:lpstr>
      <vt:lpstr>Summary Slide Title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Kiley Schmidt</dc:creator>
  <cp:lastModifiedBy>Chris Leighton</cp:lastModifiedBy>
  <cp:revision>606</cp:revision>
  <dcterms:created xsi:type="dcterms:W3CDTF">2017-03-08T17:52:45Z</dcterms:created>
  <dcterms:modified xsi:type="dcterms:W3CDTF">2022-11-17T22:37:38Z</dcterms:modified>
</cp:coreProperties>
</file>